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0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0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4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6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8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7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5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1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1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24CCD-DCB7-4448-9247-BBACA7CE39F4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D6A1F-5D77-4EB2-8086-F9E30725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6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HEALTH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DR. RACHNA RANI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TUTOR,COMMUNITY MEDICINE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SKMCH,MUZAFFARPUR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4"/>
    </mc:Choice>
    <mc:Fallback>
      <p:transition spd="slow" advTm="5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295400"/>
            <a:ext cx="324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72251" y="3276600"/>
            <a:ext cx="3915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STAY HOME </a:t>
            </a:r>
          </a:p>
          <a:p>
            <a:r>
              <a:rPr lang="en-US" sz="4000" b="1" dirty="0" smtClean="0"/>
              <a:t>STAY SAFE</a:t>
            </a:r>
          </a:p>
          <a:p>
            <a:r>
              <a:rPr lang="en-US" sz="4000" b="1" dirty="0" smtClean="0"/>
              <a:t>STUDY SINCERELY</a:t>
            </a:r>
            <a:endParaRPr lang="en-US" sz="4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8"/>
    </mc:Choice>
    <mc:Fallback>
      <p:transition spd="slow" advTm="1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Sample registration system</a:t>
            </a:r>
          </a:p>
          <a:p>
            <a:r>
              <a:rPr lang="en-US" dirty="0" smtClean="0"/>
              <a:t>Civil registration system</a:t>
            </a:r>
          </a:p>
          <a:p>
            <a:r>
              <a:rPr lang="en-US" dirty="0" smtClean="0"/>
              <a:t>National family health survey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0"/>
    </mc:Choice>
    <mc:Fallback>
      <p:transition spd="slow" advTm="2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of regular reporting of health of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measure health status of population</a:t>
            </a:r>
          </a:p>
          <a:p>
            <a:r>
              <a:rPr lang="en-US" dirty="0" smtClean="0"/>
              <a:t>To measure health related problems</a:t>
            </a:r>
          </a:p>
          <a:p>
            <a:r>
              <a:rPr lang="en-US" dirty="0" smtClean="0"/>
              <a:t>To evaluate trends of disease in </a:t>
            </a:r>
            <a:r>
              <a:rPr lang="en-US" dirty="0" err="1" smtClean="0"/>
              <a:t>populatio</a:t>
            </a:r>
            <a:endParaRPr lang="en-US" dirty="0" smtClean="0"/>
          </a:p>
          <a:p>
            <a:r>
              <a:rPr lang="en-US" dirty="0" smtClean="0"/>
              <a:t>To compare health data locally, nationally and internationally</a:t>
            </a:r>
          </a:p>
          <a:p>
            <a:r>
              <a:rPr lang="en-US" dirty="0" smtClean="0"/>
              <a:t>To effective plan health </a:t>
            </a:r>
            <a:r>
              <a:rPr lang="en-US" dirty="0" err="1" smtClean="0"/>
              <a:t>program,policies,sevices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2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05"/>
    </mc:Choice>
    <mc:Fallback>
      <p:transition spd="slow" advTm="9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registration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Initiated in 1964-65</a:t>
            </a:r>
          </a:p>
          <a:p>
            <a:r>
              <a:rPr lang="en-US" dirty="0" smtClean="0"/>
              <a:t>Full scale started from 1969-70</a:t>
            </a:r>
          </a:p>
          <a:p>
            <a:r>
              <a:rPr lang="en-US" dirty="0" smtClean="0"/>
              <a:t>Dual record system:-</a:t>
            </a:r>
          </a:p>
          <a:p>
            <a:pPr marL="0" indent="0">
              <a:buNone/>
            </a:pPr>
            <a:r>
              <a:rPr lang="en-US" dirty="0" smtClean="0"/>
              <a:t>1.field investigation</a:t>
            </a:r>
          </a:p>
          <a:p>
            <a:pPr marL="0" indent="0">
              <a:buNone/>
            </a:pPr>
            <a:r>
              <a:rPr lang="en-US" dirty="0" smtClean="0"/>
              <a:t>2.Independent retrospective survey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objective:-</a:t>
            </a:r>
          </a:p>
          <a:p>
            <a:pPr marL="0" indent="0">
              <a:buNone/>
            </a:pPr>
            <a:r>
              <a:rPr lang="en-US" dirty="0" smtClean="0"/>
              <a:t>1.Primary</a:t>
            </a:r>
          </a:p>
          <a:p>
            <a:pPr marL="0" indent="0">
              <a:buNone/>
            </a:pPr>
            <a:r>
              <a:rPr lang="en-US" dirty="0" smtClean="0"/>
              <a:t>2.main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32"/>
    </mc:Choice>
    <mc:Fallback>
      <p:transition spd="slow" advTm="16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Civil registration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Its birth and death registration system</a:t>
            </a:r>
          </a:p>
          <a:p>
            <a:r>
              <a:rPr lang="en-US" dirty="0" smtClean="0"/>
              <a:t>Registration of marriages</a:t>
            </a:r>
          </a:p>
          <a:p>
            <a:r>
              <a:rPr lang="en-US" dirty="0" smtClean="0"/>
              <a:t>Registration of name of child</a:t>
            </a:r>
          </a:p>
          <a:p>
            <a:r>
              <a:rPr lang="en-US" dirty="0" smtClean="0"/>
              <a:t>Coverage of registration in </a:t>
            </a:r>
            <a:r>
              <a:rPr lang="en-US" dirty="0"/>
              <a:t>I</a:t>
            </a:r>
            <a:r>
              <a:rPr lang="en-US" dirty="0" smtClean="0"/>
              <a:t>ndia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3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32"/>
    </mc:Choice>
    <mc:Fallback>
      <p:transition spd="slow" advTm="11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Census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Frequency</a:t>
            </a:r>
          </a:p>
          <a:p>
            <a:r>
              <a:rPr lang="en-US" dirty="0" smtClean="0"/>
              <a:t>Legal basis of conducting census</a:t>
            </a:r>
          </a:p>
          <a:p>
            <a:r>
              <a:rPr lang="en-US" dirty="0" err="1" smtClean="0"/>
              <a:t>Organisational</a:t>
            </a:r>
            <a:r>
              <a:rPr lang="en-US" dirty="0" smtClean="0"/>
              <a:t> setup</a:t>
            </a:r>
          </a:p>
          <a:p>
            <a:r>
              <a:rPr lang="en-US" dirty="0" smtClean="0"/>
              <a:t>Head of census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r>
              <a:rPr lang="en-US" dirty="0" smtClean="0"/>
              <a:t>Population enumeration</a:t>
            </a:r>
          </a:p>
          <a:p>
            <a:r>
              <a:rPr lang="en-US" dirty="0" err="1" smtClean="0"/>
              <a:t>Revisional</a:t>
            </a:r>
            <a:r>
              <a:rPr lang="en-US" dirty="0" smtClean="0"/>
              <a:t> round</a:t>
            </a:r>
          </a:p>
          <a:p>
            <a:r>
              <a:rPr lang="en-US" dirty="0" smtClean="0"/>
              <a:t>First time activities ever done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0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54"/>
    </mc:Choice>
    <mc:Fallback>
      <p:transition spd="slow" advTm="11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family health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4 rounds:-</a:t>
            </a:r>
          </a:p>
          <a:p>
            <a:r>
              <a:rPr lang="en-US" dirty="0" smtClean="0"/>
              <a:t>NFHS 1- 1992-93</a:t>
            </a:r>
          </a:p>
          <a:p>
            <a:r>
              <a:rPr lang="en-US" dirty="0" smtClean="0"/>
              <a:t>NFHS 2- 1998-99</a:t>
            </a:r>
          </a:p>
          <a:p>
            <a:r>
              <a:rPr lang="en-US" dirty="0" smtClean="0"/>
              <a:t>NFHS 3-2006-06</a:t>
            </a:r>
          </a:p>
          <a:p>
            <a:r>
              <a:rPr lang="en-US" dirty="0" smtClean="0"/>
              <a:t>NFHS 4-2015-16</a:t>
            </a:r>
          </a:p>
          <a:p>
            <a:r>
              <a:rPr lang="en-US" dirty="0" smtClean="0"/>
              <a:t>GOALS:-</a:t>
            </a:r>
          </a:p>
          <a:p>
            <a:r>
              <a:rPr lang="en-US" dirty="0" smtClean="0"/>
              <a:t>Main objective</a:t>
            </a:r>
          </a:p>
          <a:p>
            <a:r>
              <a:rPr lang="en-US" dirty="0" smtClean="0"/>
              <a:t>Nodal agency for NHFS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339"/>
    </mc:Choice>
    <mc:Fallback>
      <p:transition spd="slow" advTm="22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 0F NFHS-4,(2015-16)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Population below 15 yrs. Of age</a:t>
            </a:r>
          </a:p>
          <a:p>
            <a:r>
              <a:rPr lang="en-US" dirty="0" smtClean="0"/>
              <a:t>TFR</a:t>
            </a:r>
          </a:p>
          <a:p>
            <a:r>
              <a:rPr lang="en-US" dirty="0" smtClean="0"/>
              <a:t>Mothers receiving full ANC</a:t>
            </a:r>
          </a:p>
          <a:p>
            <a:r>
              <a:rPr lang="en-US" dirty="0" err="1" smtClean="0"/>
              <a:t>Atleast</a:t>
            </a:r>
            <a:r>
              <a:rPr lang="en-US" dirty="0" smtClean="0"/>
              <a:t> 4 antenatal visits by mother</a:t>
            </a:r>
          </a:p>
          <a:p>
            <a:r>
              <a:rPr lang="en-US" dirty="0" smtClean="0"/>
              <a:t>Institutional deliveries</a:t>
            </a:r>
          </a:p>
          <a:p>
            <a:r>
              <a:rPr lang="en-US" dirty="0" smtClean="0"/>
              <a:t>Deliveries assisted by doctor/nurse/health professional:-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28"/>
    </mc:Choice>
    <mc:Fallback>
      <p:transition spd="slow" advTm="8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important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Ovum</a:t>
            </a:r>
          </a:p>
          <a:p>
            <a:r>
              <a:rPr lang="en-US" dirty="0" smtClean="0"/>
              <a:t>Embryo</a:t>
            </a:r>
          </a:p>
          <a:p>
            <a:r>
              <a:rPr lang="en-US" dirty="0" smtClean="0"/>
              <a:t>Fetus </a:t>
            </a:r>
          </a:p>
          <a:p>
            <a:r>
              <a:rPr lang="en-US" dirty="0" smtClean="0"/>
              <a:t>Period of viability</a:t>
            </a:r>
          </a:p>
          <a:p>
            <a:r>
              <a:rPr lang="en-US" dirty="0" smtClean="0"/>
              <a:t>Perinatal period</a:t>
            </a:r>
          </a:p>
          <a:p>
            <a:r>
              <a:rPr lang="en-US" dirty="0" smtClean="0"/>
              <a:t>Infancy</a:t>
            </a:r>
          </a:p>
          <a:p>
            <a:r>
              <a:rPr lang="en-US" dirty="0" smtClean="0"/>
              <a:t>Toddler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2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52"/>
    </mc:Choice>
    <mc:Fallback>
      <p:transition spd="slow" advTm="9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209</Words>
  <Application>Microsoft Office PowerPoint</Application>
  <PresentationFormat>On-screen Show (4:3)</PresentationFormat>
  <Paragraphs>64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HEALTH STATISTICS</vt:lpstr>
      <vt:lpstr>content</vt:lpstr>
      <vt:lpstr>Use of regular reporting of health of statistics</vt:lpstr>
      <vt:lpstr>Sample registration system</vt:lpstr>
      <vt:lpstr>Civil registration system</vt:lpstr>
      <vt:lpstr>Census 2011</vt:lpstr>
      <vt:lpstr>National family health survey</vt:lpstr>
      <vt:lpstr>KEY FINDINGS 0F NFHS-4,(2015-16)</vt:lpstr>
      <vt:lpstr>Some important definitions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STATISTICS</dc:title>
  <dc:creator>sflj</dc:creator>
  <cp:lastModifiedBy>sflj</cp:lastModifiedBy>
  <cp:revision>10</cp:revision>
  <dcterms:created xsi:type="dcterms:W3CDTF">2020-05-20T01:08:36Z</dcterms:created>
  <dcterms:modified xsi:type="dcterms:W3CDTF">2020-05-20T05:29:15Z</dcterms:modified>
</cp:coreProperties>
</file>